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02E29-5EC0-83B8-5347-F46D7A4C6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98CCD-4A7A-BED4-2AAF-803F48520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0F024-4141-7468-61AB-267CCD3D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33D1F-3815-4CC4-B538-131F62A7D0E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E7619-3110-D6DE-9F41-A522F58E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CC139-2CE3-C323-DAFC-4BA08FAB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7F04-3A12-4B26-A74F-C0DE6BDE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05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092A-6C78-9037-5BD6-CC329B15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9C7A6-5700-7057-E201-5CA6761BC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DD0C6-E955-BB26-5892-354B97C3C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33D1F-3815-4CC4-B538-131F62A7D0E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C6165-F506-6E43-DCC3-3CBD0B135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3045A-C90D-8104-2F87-87342FEC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7F04-3A12-4B26-A74F-C0DE6BDE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45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F66A70-F5BE-32B2-7A4C-738FA794E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AC92A-CC70-1E10-066B-7B669E463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2328C-EC26-B3FF-FCAD-85B0FF699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33D1F-3815-4CC4-B538-131F62A7D0E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25503-8FF6-CD47-1B6F-E06C7D42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EE5E2-E313-F2BA-83A9-BBC86BD46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7F04-3A12-4B26-A74F-C0DE6BDE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61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847A8-D20B-FDE8-1654-BDEC14E7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E88A4-855A-5C60-0674-573DF2084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FEC95-A398-A702-64FF-6BCE2B9A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33D1F-3815-4CC4-B538-131F62A7D0E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18348-FA28-2FF3-1D80-9F4E34F2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718E0-EA64-9178-5102-4A9E15E1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7F04-3A12-4B26-A74F-C0DE6BDE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63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A16DE-6B05-9A2B-E59C-BFFC9A30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C26F3-EC02-70E8-6523-40BCAF8F2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698AC-C552-7F18-F22D-D195741C4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33D1F-3815-4CC4-B538-131F62A7D0E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40278-1515-0AE6-84E6-ED0E9FD0A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240CE-034F-DD71-1361-12C1A143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7F04-3A12-4B26-A74F-C0DE6BDE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92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5BF7-7808-0DFD-3675-77C02658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8C7D9-42F7-85A6-942F-6D530BD2F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3FCFF-4B73-350B-18BC-16ED44BF9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292A4-8E4A-C530-B235-9555A07D0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33D1F-3815-4CC4-B538-131F62A7D0E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ACC3B2-D7C0-5D42-8CDF-A60F3F05F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AF7F-18BC-31DD-D924-37BBADF8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7F04-3A12-4B26-A74F-C0DE6BDE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84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99CF3-B509-2F13-A34A-F57CCA57F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6887E-0CE7-CD02-6992-1F6536EC4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8EF44-FEC3-659A-7A60-AFE8C7545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AF89B-854A-565F-0892-8B9EA2B05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108442-C6E9-DA1F-8694-3D0DB6FA4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841C2-83AE-1ED2-316A-E1391359E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33D1F-3815-4CC4-B538-131F62A7D0E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DE8DB-7BBC-239D-A449-976B5C0AE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6FC9E9-942E-6ACE-C27F-FCBEFC1B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7F04-3A12-4B26-A74F-C0DE6BDE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5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FA725-5C16-4C4C-11F9-D71CFB5DE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F13439-D96F-A3AB-39F4-9CC255BC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33D1F-3815-4CC4-B538-131F62A7D0E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1663A-7184-618E-95BB-FA4C48825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18ACF-2979-145E-B6FB-1CD68F52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7F04-3A12-4B26-A74F-C0DE6BDE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5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5C5FF4-D2E3-45E8-2CE9-020A8A9EC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33D1F-3815-4CC4-B538-131F62A7D0E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4EFBA5-FBCA-B09F-6DEA-1A307A3A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452B8-234B-3FA9-D316-F2F06AF6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7F04-3A12-4B26-A74F-C0DE6BDE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44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193A-53AA-8EAD-F93B-BC19631C6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EF8A-D4C3-C7B7-3325-8024392ED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E0D82-AFD7-5FC3-A323-2323E22F5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5CB5C-C27A-BB3E-4D66-1AB55171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33D1F-3815-4CC4-B538-131F62A7D0E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60F90-ED49-00E3-A2E1-7E18613E3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A2F20-77EE-45F8-58BA-1B5A01174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7F04-3A12-4B26-A74F-C0DE6BDE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59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CADD-481A-5E13-A570-3EFA09CDF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20D3AC-F1D5-48D7-00E3-83B77A4B05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06ABC-2D25-E08C-D981-28EB58884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D3976-4ED5-00D0-C0FB-BCD3B297E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33D1F-3815-4CC4-B538-131F62A7D0E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E88DD-1506-3131-9739-FF4C57AE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CECFD-6C81-2F8C-E1BC-0E806966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7F04-3A12-4B26-A74F-C0DE6BDE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77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43AADC-73D4-E70F-EBFE-325F0EB51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39076-0EF6-0634-B9FE-802728306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6A161-2BBB-CD60-43B2-222407868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33D1F-3815-4CC4-B538-131F62A7D0E1}" type="datetimeFigureOut">
              <a:rPr lang="en-US" smtClean="0"/>
              <a:pPr/>
              <a:t>6/5/2023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BC20-2D14-557B-8B9E-61626677E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SHSID Campus Navigator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6985A-5791-D98F-950E-0E08F4D47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77F04-3A12-4B26-A74F-C0DE6BDE44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3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2BCBF-AC3D-84A9-6273-0BCF2DDFA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122363"/>
            <a:ext cx="9639300" cy="2387600"/>
          </a:xfrm>
        </p:spPr>
        <p:txBody>
          <a:bodyPr>
            <a:normAutofit/>
          </a:bodyPr>
          <a:lstStyle/>
          <a:p>
            <a:r>
              <a:rPr lang="en-US" dirty="0"/>
              <a:t>CS Project: </a:t>
            </a:r>
            <a:br>
              <a:rPr lang="en-US" dirty="0"/>
            </a:br>
            <a:r>
              <a:rPr lang="en-US" dirty="0"/>
              <a:t>SHSID Campus Navigation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3FF6F-E9B3-60AD-1A2E-491624AFBB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Yu Ming Law 10(10)</a:t>
            </a:r>
          </a:p>
        </p:txBody>
      </p:sp>
    </p:spTree>
    <p:extLst>
      <p:ext uri="{BB962C8B-B14F-4D97-AF65-F5344CB8AC3E}">
        <p14:creationId xmlns:p14="http://schemas.microsoft.com/office/powerpoint/2010/main" val="214057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0B0E-74D0-01B9-15AB-4C022901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DF31B-6493-B042-F7E7-D426AEA06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272006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A1442-7AA4-0764-6531-F05616C6F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D2F5A-6380-C0EF-ADC9-0E5A6EEA8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3170" cy="4351338"/>
          </a:xfrm>
        </p:spPr>
        <p:txBody>
          <a:bodyPr/>
          <a:lstStyle/>
          <a:p>
            <a:r>
              <a:rPr lang="en-US" dirty="0"/>
              <a:t>SHSID Campus is huge (approx. 200,000 sq. meters)</a:t>
            </a:r>
          </a:p>
          <a:p>
            <a:r>
              <a:rPr lang="en-US" dirty="0"/>
              <a:t>Parents that are not familiar with the campus struggle to find their way</a:t>
            </a:r>
          </a:p>
          <a:p>
            <a:r>
              <a:rPr lang="en-US" dirty="0"/>
              <a:t>Baidu Map / </a:t>
            </a:r>
            <a:r>
              <a:rPr lang="en-US" dirty="0" err="1"/>
              <a:t>Amap</a:t>
            </a:r>
            <a:r>
              <a:rPr lang="en-US" dirty="0"/>
              <a:t> fails due to insufficient data about specific buildings in SHSID Campus. </a:t>
            </a:r>
          </a:p>
          <a:p>
            <a:r>
              <a:rPr lang="en-US" dirty="0"/>
              <a:t>Suggestion from Mom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map of SHSID">
            <a:extLst>
              <a:ext uri="{FF2B5EF4-FFF2-40B4-BE49-F238E27FC236}">
                <a16:creationId xmlns:a16="http://schemas.microsoft.com/office/drawing/2014/main" id="{18E97491-A6AE-0EC4-A38F-6B57DD731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70" y="1730445"/>
            <a:ext cx="6554144" cy="40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96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94841-E367-E071-1BCF-0A531B5A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70575-CBEB-5FD5-D9AE-E413F9654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3187" cy="4351338"/>
          </a:xfrm>
        </p:spPr>
        <p:txBody>
          <a:bodyPr/>
          <a:lstStyle/>
          <a:p>
            <a:r>
              <a:rPr lang="en-US" dirty="0"/>
              <a:t>Designed a navigation specifically for SHSID parents</a:t>
            </a:r>
          </a:p>
          <a:p>
            <a:r>
              <a:rPr lang="en-US" dirty="0"/>
              <a:t>User selects starting point and ending point</a:t>
            </a:r>
          </a:p>
          <a:p>
            <a:r>
              <a:rPr lang="en-US" dirty="0"/>
              <a:t>Program outputs: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Distance</a:t>
            </a:r>
          </a:p>
          <a:p>
            <a:pPr lvl="1"/>
            <a:r>
              <a:rPr lang="en-US" dirty="0"/>
              <a:t>Shortest route with instructions</a:t>
            </a:r>
          </a:p>
          <a:p>
            <a:pPr lvl="1"/>
            <a:r>
              <a:rPr lang="en-US" dirty="0"/>
              <a:t>Traced route on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2FA14-64BE-72C0-A0CF-F6631751D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053" y="252389"/>
            <a:ext cx="3581426" cy="63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28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1CE6-D63F-F0BE-6886-79985C71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Design</a:t>
            </a:r>
          </a:p>
        </p:txBody>
      </p:sp>
      <p:pic>
        <p:nvPicPr>
          <p:cNvPr id="5" name="Content Placeholder 4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DF7F87C7-9FC7-69EA-A73C-DD669E4CB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82"/>
          <a:stretch/>
        </p:blipFill>
        <p:spPr>
          <a:xfrm>
            <a:off x="331577" y="1942463"/>
            <a:ext cx="5213691" cy="37076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77910-DE71-BC1C-8A98-044C20DA6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22" y="956059"/>
            <a:ext cx="2786102" cy="4946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AB98A-F126-B478-183D-6BDEA1832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678" y="956059"/>
            <a:ext cx="2767776" cy="494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3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E580-ECC6-564C-D663-8A4918B6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75610-6E05-9D44-EA94-BFBADF360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WeChat Mini Program:</a:t>
            </a:r>
          </a:p>
          <a:p>
            <a:pPr lvl="1"/>
            <a:r>
              <a:rPr lang="en-US" dirty="0"/>
              <a:t>WXML for interface coding</a:t>
            </a:r>
          </a:p>
          <a:p>
            <a:pPr lvl="1"/>
            <a:r>
              <a:rPr lang="en-US" dirty="0" err="1"/>
              <a:t>Js</a:t>
            </a:r>
            <a:r>
              <a:rPr lang="en-US" dirty="0"/>
              <a:t> for calculations controlling the interface</a:t>
            </a:r>
          </a:p>
          <a:p>
            <a:pPr lvl="1"/>
            <a:r>
              <a:rPr lang="en-US" dirty="0"/>
              <a:t>WXSS for styles</a:t>
            </a:r>
          </a:p>
          <a:p>
            <a:r>
              <a:rPr lang="en-US" dirty="0"/>
              <a:t>Bellman Ford Algorithm</a:t>
            </a:r>
          </a:p>
          <a:p>
            <a:pPr lvl="1"/>
            <a:r>
              <a:rPr lang="en-US" dirty="0"/>
              <a:t>Finds the shortest route between two nodes in an adjacency list</a:t>
            </a:r>
          </a:p>
          <a:p>
            <a:r>
              <a:rPr lang="en-US" dirty="0"/>
              <a:t>Data structures: </a:t>
            </a:r>
          </a:p>
          <a:p>
            <a:pPr lvl="1"/>
            <a:r>
              <a:rPr lang="en-US" dirty="0"/>
              <a:t>Array – adjacency list for nodes</a:t>
            </a:r>
          </a:p>
          <a:p>
            <a:pPr lvl="1"/>
            <a:r>
              <a:rPr lang="en-US" dirty="0"/>
              <a:t>Dictionary – store nodes for buildings, and their respective coordinates</a:t>
            </a:r>
          </a:p>
          <a:p>
            <a:r>
              <a:rPr lang="en-US" dirty="0"/>
              <a:t>Naming Rule: camel case naming convention</a:t>
            </a:r>
          </a:p>
        </p:txBody>
      </p:sp>
    </p:spTree>
    <p:extLst>
      <p:ext uri="{BB962C8B-B14F-4D97-AF65-F5344CB8AC3E}">
        <p14:creationId xmlns:p14="http://schemas.microsoft.com/office/powerpoint/2010/main" val="3487581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87C48-92E4-6F9A-8FA6-DBC0F9B1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25C6A-2787-5416-31D3-0B4DC6B3B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2174" cy="4351338"/>
          </a:xfrm>
        </p:spPr>
        <p:txBody>
          <a:bodyPr/>
          <a:lstStyle/>
          <a:p>
            <a:r>
              <a:rPr lang="en-US" dirty="0"/>
              <a:t>Step 1: Use WXML to design UI </a:t>
            </a:r>
          </a:p>
          <a:p>
            <a:r>
              <a:rPr lang="en-US" dirty="0"/>
              <a:t>Step 2: Draw all nodes, get relative distance, create an adjacency list to store distance between every two nodes</a:t>
            </a:r>
          </a:p>
          <a:p>
            <a:r>
              <a:rPr lang="en-US" dirty="0"/>
              <a:t>Step 3: Modify Bellman-Ford algorithm to suit my needs -&gt; get shortest route between any two nodes</a:t>
            </a:r>
          </a:p>
          <a:p>
            <a:endParaRPr lang="en-US" dirty="0"/>
          </a:p>
        </p:txBody>
      </p:sp>
      <p:pic>
        <p:nvPicPr>
          <p:cNvPr id="5" name="Picture 4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7FBFA6A8-6C96-7505-FF61-040B9A755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74" y="1773317"/>
            <a:ext cx="5441290" cy="33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63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CC1AE-2C23-F194-2BE4-314A4CD5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0C243-AF9F-A4CD-FE44-6C9C6DFDC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4: Get relative coordinates of each nodes to draw the route. </a:t>
            </a:r>
          </a:p>
          <a:p>
            <a:r>
              <a:rPr lang="en-US" dirty="0"/>
              <a:t>Step 5: Beautify the Mini Program</a:t>
            </a:r>
          </a:p>
          <a:p>
            <a:endParaRPr lang="en-US" dirty="0"/>
          </a:p>
          <a:p>
            <a:r>
              <a:rPr lang="en-US" dirty="0"/>
              <a:t>Program is fully functional</a:t>
            </a:r>
          </a:p>
        </p:txBody>
      </p:sp>
    </p:spTree>
    <p:extLst>
      <p:ext uri="{BB962C8B-B14F-4D97-AF65-F5344CB8AC3E}">
        <p14:creationId xmlns:p14="http://schemas.microsoft.com/office/powerpoint/2010/main" val="4267214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6C5BB-40DD-8B2E-B4E3-03BDDAFC9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4E884-CABB-E3B6-2FEC-463C50241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0530" cy="4351338"/>
          </a:xfrm>
        </p:spPr>
        <p:txBody>
          <a:bodyPr>
            <a:normAutofit/>
          </a:bodyPr>
          <a:lstStyle/>
          <a:p>
            <a:r>
              <a:rPr lang="en-US" dirty="0"/>
              <a:t>Assumptions: </a:t>
            </a:r>
          </a:p>
          <a:p>
            <a:pPr lvl="1"/>
            <a:r>
              <a:rPr lang="en-US" dirty="0"/>
              <a:t>User walks at casual pace, 1m/s</a:t>
            </a:r>
          </a:p>
          <a:p>
            <a:pPr lvl="1"/>
            <a:r>
              <a:rPr lang="en-US" dirty="0"/>
              <a:t>There is no traffic in the school during the day</a:t>
            </a:r>
          </a:p>
          <a:p>
            <a:pPr lvl="1"/>
            <a:r>
              <a:rPr lang="en-US" dirty="0"/>
              <a:t>All roads are open for user to walk at</a:t>
            </a:r>
          </a:p>
          <a:p>
            <a:r>
              <a:rPr lang="en-US" dirty="0"/>
              <a:t>Benefits: </a:t>
            </a:r>
          </a:p>
          <a:p>
            <a:pPr lvl="1"/>
            <a:r>
              <a:rPr lang="en-US" dirty="0"/>
              <a:t>User can zoom in and out for the map. </a:t>
            </a:r>
          </a:p>
          <a:p>
            <a:pPr lvl="1"/>
            <a:r>
              <a:rPr lang="en-US" dirty="0"/>
              <a:t>User can select starting point / ending point based on categories, in case they are not familiar with the school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D9628-3C48-E483-EB8C-5B5EA8CBD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139" y="836053"/>
            <a:ext cx="2761069" cy="492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23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1A77-05CE-BBF4-1F60-D5B74878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97BE8-A6FE-787A-01B3-143200722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Drawbacks:</a:t>
            </a:r>
          </a:p>
          <a:p>
            <a:pPr lvl="1"/>
            <a:r>
              <a:rPr lang="en-US" dirty="0"/>
              <a:t>No live location provided</a:t>
            </a:r>
          </a:p>
          <a:p>
            <a:pPr lvl="1"/>
            <a:r>
              <a:rPr lang="en-US" dirty="0"/>
              <a:t>Only one route shown</a:t>
            </a:r>
          </a:p>
          <a:p>
            <a:pPr lvl="1"/>
            <a:r>
              <a:rPr lang="en-US" dirty="0"/>
              <a:t>Distances are calculated by relative distance -&gt; inaccuracy</a:t>
            </a:r>
          </a:p>
          <a:p>
            <a:pPr lvl="1"/>
            <a:r>
              <a:rPr lang="en-US" dirty="0"/>
              <a:t>Currently on supports English</a:t>
            </a:r>
          </a:p>
          <a:p>
            <a:r>
              <a:rPr lang="en-US" dirty="0"/>
              <a:t>Improvements: </a:t>
            </a:r>
          </a:p>
          <a:p>
            <a:pPr lvl="1"/>
            <a:r>
              <a:rPr lang="en-US" dirty="0"/>
              <a:t>Add floor plans, navigate user through each building to the specified room</a:t>
            </a:r>
          </a:p>
          <a:p>
            <a:pPr lvl="1"/>
            <a:r>
              <a:rPr lang="en-US" dirty="0"/>
              <a:t>Add more routes</a:t>
            </a:r>
          </a:p>
          <a:p>
            <a:pPr lvl="1"/>
            <a:r>
              <a:rPr lang="en-US" dirty="0"/>
              <a:t>Add more languages</a:t>
            </a:r>
          </a:p>
          <a:p>
            <a:pPr lvl="1"/>
            <a:r>
              <a:rPr lang="en-US" dirty="0"/>
              <a:t>Add live location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536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346</Words>
  <Application>Microsoft Office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CS Project:  SHSID Campus Navigation</vt:lpstr>
      <vt:lpstr>Defining the problem</vt:lpstr>
      <vt:lpstr>Solution</vt:lpstr>
      <vt:lpstr>Interface Design</vt:lpstr>
      <vt:lpstr>Program Design</vt:lpstr>
      <vt:lpstr>Implementation</vt:lpstr>
      <vt:lpstr>Implementation (Continued)</vt:lpstr>
      <vt:lpstr>Analysis on result</vt:lpstr>
      <vt:lpstr>Analysis on result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Project:  SHSID Campus Navigation System</dc:title>
  <dc:creator>Yu Ming Law</dc:creator>
  <cp:lastModifiedBy>Yu Ming Law</cp:lastModifiedBy>
  <cp:revision>14</cp:revision>
  <dcterms:created xsi:type="dcterms:W3CDTF">2023-06-04T10:40:41Z</dcterms:created>
  <dcterms:modified xsi:type="dcterms:W3CDTF">2023-06-05T14:17:12Z</dcterms:modified>
</cp:coreProperties>
</file>